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docProps/core.xml" ContentType="application/vnd.openxmlformats-package.core-propertie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Default Extension="rels" ContentType="application/vnd.openxmlformats-package.relationships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228" autoAdjust="0"/>
    <p:restoredTop sz="94660"/>
  </p:normalViewPr>
  <p:slideViewPr>
    <p:cSldViewPr>
      <p:cViewPr varScale="1">
        <p:scale>
          <a:sx n="91" d="100"/>
          <a:sy n="91" d="100"/>
        </p:scale>
        <p:origin x="-87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5A92AD0-BD9C-445A-B779-40D3A9C2B76F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D788384-3762-40FC-80FA-1192C4D207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ＭＳ Ｐゴシック" pitchFamily="-123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23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laceholder 102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Placeholder 1027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C397C-6E5E-4EA2-B38A-AF9E9195AF68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78D16-75F9-4003-B11F-02607548DE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84075-8C31-4FD6-B30B-C0DBF77B7F1E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E59F7-1C86-452E-88D0-E320D3F9A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657B1-0F00-4283-9457-5189E5DAB3CB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43B29-CA1A-4BA8-9977-E9C8DC36B8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59DC9-031E-4D2E-BD9E-22475205A442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51DA6-8147-4432-AE94-D6CA56E426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7DBAE-1DD5-4316-BECD-8D2E1F01377C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BCEFA-7C7C-4CC9-832E-192D6F7B4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8C9DA-CD83-41EA-888D-DA012F583FED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E11E6-B50F-4A29-AF90-390FDF1FFB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685F2-F39D-4A37-B992-B8ADEE970B87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B0330-C0F8-488E-B7E8-260D2E3F3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9191-72DF-4B8F-AEFA-A81139D7A69A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56FD7-53C8-4BF2-8ABE-1DFBC8BDF9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6923E-A7EC-4BD7-B318-5160C92F7304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1C9A-7721-421E-B053-2FCF7C6DE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42525-44E9-4E93-A54D-67D4914F03BF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DC403-AA10-4FCA-ADB1-8311401A2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1A0CC-437C-4288-8703-ABA1883BE6D4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3A7B0-B32E-4C13-97A8-4E4C65F708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F8B0280-5A42-4C05-B8A9-58B78356FB83}" type="datetimeFigureOut">
              <a:rPr lang="en-US"/>
              <a:pPr>
                <a:defRPr/>
              </a:pPr>
              <a:t>3/27/09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FCD189E-0B99-4272-86AA-4DDEE5CBC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-123" charset="0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-123" charset="0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hyperlink" Target="http://imagine.gsfc.nasa.gov/docs/science/know_l1/dwarfs.html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imagine.gsfc.nasa.gov/docs/science/know_l2/dwarfs.html" TargetMode="External"/><Relationship Id="rId5" Type="http://schemas.openxmlformats.org/officeDocument/2006/relationships/hyperlink" Target="http://cse.ssl.berkeley.edu/bmendez/ay10/2000/cycle/whitedwarf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White Dwarf 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By Jennifer Johnson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hiteDwarfSiri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766763"/>
            <a:ext cx="4876800" cy="53244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7358main_whitedwarf_20080102_HI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25" y="503238"/>
            <a:ext cx="7804150" cy="585152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ar_dwarf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675" y="1966913"/>
            <a:ext cx="5200650" cy="29241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uiet-Dea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13" y="1347788"/>
            <a:ext cx="3000375" cy="416242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Cool Fact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a typeface="+mn-ea"/>
                <a:cs typeface="+mn-cs"/>
              </a:rPr>
              <a:t>More the mass the smaller the Dwarf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685800" y="609600"/>
            <a:ext cx="74676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-123" charset="0"/>
              </a:rPr>
              <a:t>				Work Cited </a:t>
            </a:r>
          </a:p>
          <a:p>
            <a:endParaRPr lang="en-US">
              <a:solidFill>
                <a:schemeClr val="bg1"/>
              </a:solidFill>
              <a:latin typeface="Calibri" pitchFamily="-123" charset="0"/>
            </a:endParaRPr>
          </a:p>
          <a:p>
            <a:pPr>
              <a:buFont typeface="Arial" pitchFamily="-123" charset="0"/>
              <a:buChar char="•"/>
            </a:pPr>
            <a:r>
              <a:rPr lang="en-US">
                <a:solidFill>
                  <a:schemeClr val="bg1"/>
                </a:solidFill>
                <a:latin typeface="Calibri" pitchFamily="-123" charset="0"/>
              </a:rPr>
              <a:t>White Dwarf Star November 2006 NASA  March 13 2009 </a:t>
            </a:r>
            <a:r>
              <a:rPr lang="en-US">
                <a:latin typeface="Calibri" pitchFamily="-123" charset="0"/>
                <a:hlinkClick r:id="rId3"/>
              </a:rPr>
              <a:t>http://imagine.gsfc.nasa.gov/docs/science/know_l2/dwarfs.html</a:t>
            </a:r>
            <a:endParaRPr lang="en-US">
              <a:latin typeface="Calibri" pitchFamily="-123" charset="0"/>
            </a:endParaRPr>
          </a:p>
          <a:p>
            <a:pPr>
              <a:buFont typeface="Arial" pitchFamily="-123" charset="0"/>
              <a:buChar char="•"/>
            </a:pPr>
            <a:r>
              <a:rPr lang="en-US">
                <a:solidFill>
                  <a:schemeClr val="bg1"/>
                </a:solidFill>
                <a:latin typeface="Calibri" pitchFamily="-123" charset="0"/>
              </a:rPr>
              <a:t> White Dwarfs  NASA  Goddard Space Flight Center November 2006 NASA March 13, 2009 </a:t>
            </a:r>
            <a:r>
              <a:rPr lang="en-US">
                <a:latin typeface="Calibri" pitchFamily="-123" charset="0"/>
                <a:hlinkClick r:id="rId4"/>
              </a:rPr>
              <a:t>http://imagine.gsfc.nasa.gov/docs/science/know_l1/dwarfs.html</a:t>
            </a:r>
            <a:endParaRPr lang="en-US">
              <a:latin typeface="Calibri" pitchFamily="-123" charset="0"/>
            </a:endParaRPr>
          </a:p>
          <a:p>
            <a:pPr>
              <a:buFont typeface="Arial" pitchFamily="-123" charset="0"/>
              <a:buChar char="•"/>
            </a:pPr>
            <a:r>
              <a:rPr lang="en-US">
                <a:solidFill>
                  <a:schemeClr val="bg1"/>
                </a:solidFill>
                <a:latin typeface="Calibri" pitchFamily="-123" charset="0"/>
              </a:rPr>
              <a:t> Lonely White Dwarf  The Stellar Life Cycle march 13, 2009 </a:t>
            </a:r>
            <a:r>
              <a:rPr lang="en-US">
                <a:latin typeface="Calibri" pitchFamily="-123" charset="0"/>
                <a:hlinkClick r:id="rId5"/>
              </a:rPr>
              <a:t>http://cse.ssl.berkeley.edu/bmendez/ay10/2000/cycle/whitedwarf.html</a:t>
            </a:r>
            <a:r>
              <a:rPr lang="en-US">
                <a:solidFill>
                  <a:schemeClr val="bg1"/>
                </a:solidFill>
                <a:latin typeface="Calibri" pitchFamily="-123" charset="0"/>
              </a:rPr>
              <a:t>  </a:t>
            </a:r>
          </a:p>
          <a:p>
            <a:pPr>
              <a:buFont typeface="Arial" pitchFamily="-123" charset="0"/>
              <a:buChar char="•"/>
            </a:pPr>
            <a:endParaRPr lang="en-US">
              <a:solidFill>
                <a:schemeClr val="bg1"/>
              </a:solidFill>
              <a:latin typeface="Calibri" pitchFamily="-123" charset="0"/>
            </a:endParaRPr>
          </a:p>
          <a:p>
            <a:pPr>
              <a:buFont typeface="Arial" pitchFamily="-123" charset="0"/>
              <a:buChar char="•"/>
            </a:pPr>
            <a:endParaRPr lang="en-US">
              <a:solidFill>
                <a:schemeClr val="bg1"/>
              </a:solidFill>
              <a:latin typeface="Calibri" pitchFamily="-12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66</Words>
  <Application>Microsoft Office PowerPoint</Application>
  <PresentationFormat>On-screen Show (4:3)</PresentationFormat>
  <Paragraphs>9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ＭＳ Ｐゴシック</vt:lpstr>
      <vt:lpstr>Arial</vt:lpstr>
      <vt:lpstr>Office Theme</vt:lpstr>
      <vt:lpstr>White Dwarf </vt:lpstr>
      <vt:lpstr>PowerPoint Presentation</vt:lpstr>
      <vt:lpstr>PowerPoint Presentation</vt:lpstr>
      <vt:lpstr>PowerPoint Presentation</vt:lpstr>
      <vt:lpstr>PowerPoint Presentation</vt:lpstr>
      <vt:lpstr>Cool Fact </vt:lpstr>
      <vt:lpstr>PowerPoint Presentation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Dwarf</dc:title>
  <dc:creator>Jenn</dc:creator>
  <cp:lastModifiedBy>IIT</cp:lastModifiedBy>
  <cp:revision>17</cp:revision>
  <dcterms:created xsi:type="dcterms:W3CDTF">2009-03-24T23:01:54Z</dcterms:created>
  <dcterms:modified xsi:type="dcterms:W3CDTF">2009-03-27T14:30:02Z</dcterms:modified>
</cp:coreProperties>
</file>